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141"/>
  </p:notesMasterIdLst>
  <p:sldIdLst>
    <p:sldId id="256" r:id="rId2"/>
    <p:sldId id="348" r:id="rId3"/>
    <p:sldId id="349" r:id="rId4"/>
    <p:sldId id="257" r:id="rId5"/>
    <p:sldId id="350" r:id="rId6"/>
    <p:sldId id="351" r:id="rId7"/>
    <p:sldId id="352" r:id="rId8"/>
    <p:sldId id="353" r:id="rId9"/>
    <p:sldId id="354" r:id="rId10"/>
    <p:sldId id="356" r:id="rId11"/>
    <p:sldId id="357" r:id="rId12"/>
    <p:sldId id="355" r:id="rId13"/>
    <p:sldId id="258" r:id="rId14"/>
    <p:sldId id="396" r:id="rId15"/>
    <p:sldId id="259" r:id="rId16"/>
    <p:sldId id="260" r:id="rId17"/>
    <p:sldId id="261" r:id="rId18"/>
    <p:sldId id="397" r:id="rId19"/>
    <p:sldId id="398" r:id="rId20"/>
    <p:sldId id="295" r:id="rId21"/>
    <p:sldId id="326" r:id="rId22"/>
    <p:sldId id="327" r:id="rId23"/>
    <p:sldId id="346" r:id="rId24"/>
    <p:sldId id="332" r:id="rId25"/>
    <p:sldId id="333" r:id="rId26"/>
    <p:sldId id="334" r:id="rId27"/>
    <p:sldId id="338" r:id="rId28"/>
    <p:sldId id="339" r:id="rId29"/>
    <p:sldId id="340" r:id="rId30"/>
    <p:sldId id="343" r:id="rId31"/>
    <p:sldId id="344" r:id="rId32"/>
    <p:sldId id="345" r:id="rId33"/>
    <p:sldId id="297" r:id="rId34"/>
    <p:sldId id="299" r:id="rId35"/>
    <p:sldId id="302" r:id="rId36"/>
    <p:sldId id="303" r:id="rId37"/>
    <p:sldId id="304" r:id="rId38"/>
    <p:sldId id="305" r:id="rId39"/>
    <p:sldId id="262" r:id="rId40"/>
    <p:sldId id="263" r:id="rId41"/>
    <p:sldId id="399" r:id="rId42"/>
    <p:sldId id="264" r:id="rId43"/>
    <p:sldId id="400" r:id="rId44"/>
    <p:sldId id="265" r:id="rId45"/>
    <p:sldId id="266" r:id="rId46"/>
    <p:sldId id="268" r:id="rId47"/>
    <p:sldId id="294" r:id="rId48"/>
    <p:sldId id="278" r:id="rId49"/>
    <p:sldId id="269" r:id="rId50"/>
    <p:sldId id="292" r:id="rId51"/>
    <p:sldId id="281" r:id="rId52"/>
    <p:sldId id="279" r:id="rId53"/>
    <p:sldId id="455" r:id="rId54"/>
    <p:sldId id="280" r:id="rId55"/>
    <p:sldId id="454" r:id="rId56"/>
    <p:sldId id="282" r:id="rId57"/>
    <p:sldId id="270" r:id="rId58"/>
    <p:sldId id="272" r:id="rId59"/>
    <p:sldId id="273" r:id="rId60"/>
    <p:sldId id="274" r:id="rId61"/>
    <p:sldId id="275" r:id="rId62"/>
    <p:sldId id="413" r:id="rId63"/>
    <p:sldId id="414" r:id="rId64"/>
    <p:sldId id="415" r:id="rId65"/>
    <p:sldId id="416" r:id="rId66"/>
    <p:sldId id="417" r:id="rId67"/>
    <p:sldId id="418" r:id="rId68"/>
    <p:sldId id="419" r:id="rId69"/>
    <p:sldId id="420" r:id="rId70"/>
    <p:sldId id="421" r:id="rId71"/>
    <p:sldId id="422" r:id="rId72"/>
    <p:sldId id="424" r:id="rId73"/>
    <p:sldId id="283" r:id="rId74"/>
    <p:sldId id="284" r:id="rId75"/>
    <p:sldId id="289" r:id="rId76"/>
    <p:sldId id="285" r:id="rId77"/>
    <p:sldId id="288" r:id="rId78"/>
    <p:sldId id="286" r:id="rId79"/>
    <p:sldId id="287" r:id="rId80"/>
    <p:sldId id="401" r:id="rId81"/>
    <p:sldId id="402" r:id="rId82"/>
    <p:sldId id="403" r:id="rId83"/>
    <p:sldId id="404" r:id="rId84"/>
    <p:sldId id="405" r:id="rId85"/>
    <p:sldId id="406" r:id="rId86"/>
    <p:sldId id="407" r:id="rId87"/>
    <p:sldId id="408" r:id="rId88"/>
    <p:sldId id="409" r:id="rId89"/>
    <p:sldId id="412" r:id="rId90"/>
    <p:sldId id="314" r:id="rId91"/>
    <p:sldId id="316" r:id="rId92"/>
    <p:sldId id="308" r:id="rId93"/>
    <p:sldId id="309" r:id="rId94"/>
    <p:sldId id="324" r:id="rId95"/>
    <p:sldId id="296" r:id="rId96"/>
    <p:sldId id="322" r:id="rId97"/>
    <p:sldId id="307" r:id="rId98"/>
    <p:sldId id="313" r:id="rId99"/>
    <p:sldId id="362" r:id="rId100"/>
    <p:sldId id="363" r:id="rId101"/>
    <p:sldId id="389" r:id="rId102"/>
    <p:sldId id="366" r:id="rId103"/>
    <p:sldId id="372" r:id="rId104"/>
    <p:sldId id="373" r:id="rId105"/>
    <p:sldId id="375" r:id="rId106"/>
    <p:sldId id="376" r:id="rId107"/>
    <p:sldId id="378" r:id="rId108"/>
    <p:sldId id="379" r:id="rId109"/>
    <p:sldId id="380" r:id="rId110"/>
    <p:sldId id="381" r:id="rId111"/>
    <p:sldId id="382" r:id="rId112"/>
    <p:sldId id="384" r:id="rId113"/>
    <p:sldId id="395" r:id="rId114"/>
    <p:sldId id="291" r:id="rId115"/>
    <p:sldId id="425" r:id="rId116"/>
    <p:sldId id="427" r:id="rId117"/>
    <p:sldId id="428" r:id="rId118"/>
    <p:sldId id="430" r:id="rId119"/>
    <p:sldId id="433" r:id="rId120"/>
    <p:sldId id="437" r:id="rId121"/>
    <p:sldId id="434" r:id="rId122"/>
    <p:sldId id="435" r:id="rId123"/>
    <p:sldId id="438" r:id="rId124"/>
    <p:sldId id="439" r:id="rId125"/>
    <p:sldId id="441" r:id="rId126"/>
    <p:sldId id="443" r:id="rId127"/>
    <p:sldId id="444" r:id="rId128"/>
    <p:sldId id="445" r:id="rId129"/>
    <p:sldId id="446" r:id="rId130"/>
    <p:sldId id="448" r:id="rId131"/>
    <p:sldId id="449" r:id="rId132"/>
    <p:sldId id="451" r:id="rId133"/>
    <p:sldId id="452" r:id="rId134"/>
    <p:sldId id="392" r:id="rId135"/>
    <p:sldId id="394" r:id="rId136"/>
    <p:sldId id="456" r:id="rId137"/>
    <p:sldId id="459" r:id="rId138"/>
    <p:sldId id="460" r:id="rId139"/>
    <p:sldId id="461" r:id="rId14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lgerian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2"/>
    <p:restoredTop sz="94648"/>
  </p:normalViewPr>
  <p:slideViewPr>
    <p:cSldViewPr>
      <p:cViewPr varScale="1">
        <p:scale>
          <a:sx n="117" d="100"/>
          <a:sy n="117" d="100"/>
        </p:scale>
        <p:origin x="13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1DA16-0A58-E44B-969F-F9D5F22DEC0D}" type="datetimeFigureOut">
              <a:rPr lang="en-US" smtClean="0"/>
              <a:t>5/27/22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F9781-DB26-E046-A502-7992EEB84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6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F9781-DB26-E046-A502-7992EEB84B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8E32-1B47-56A6-244F-142C47FA7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CD81A-4441-7D70-FEF6-555FA68EF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6B4AE-BCC8-D145-7865-BC630B11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5FA05-DA68-A874-DC0C-2945B88C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731CE-C22B-BF97-1EC7-FDEAE97B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E943C-6CA2-F440-A1CB-D833271DF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71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F6B2-2B27-9376-2D1B-92AAC461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28190-7268-C93F-CD9D-320EEB0CF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3CF49-27B4-534F-5B7C-5AAE7224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8843D-46DB-2774-E612-B2592991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D1D5B-EA12-3E63-3866-363A20B3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166E0-BFAE-634D-842C-22847A16BD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5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3F0D1F-DE4C-2FC1-BF3C-237CC639F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595BF-4291-B81B-DC7B-DF58C82A6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9F0E5-363D-8ABA-EF09-20B54325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4DF6D-0F3D-813D-0096-B15D87C8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7EA45-B9CE-A661-902C-B1FFAE15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2516A-8656-5644-8343-00D9BAFE8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88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EEEE-212D-010C-C7FF-1A20D94C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10D1C-D0A4-1FF1-6ED5-A52E4CADB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732B9-F290-FD67-1261-00083B08E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89769-1B0D-6C0B-5E8B-6131651D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ECBA4-EF92-13C8-8FDA-4CC6E088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640E5-0163-1B43-96F4-967A5E566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4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EF52B-981F-7422-A542-48271237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65D10-5955-1212-4BE2-16405DD8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422AA-9132-805D-6D05-929D580A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53C15-C945-F825-4C7B-B2515463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8F1F-55BB-E8CF-8C60-D3F44CF3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208A0-BB3D-7842-B370-9ED331CB5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42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A4843-6BD3-336C-8391-C4DD0DB6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1878F-1519-8991-839D-229BC369F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BE12F-91C4-2387-09C7-51C6F2AA8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89380-0946-F51F-DE2D-8B801526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60610-9299-74BB-0AB6-88835F72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D1ECB-62F0-ECF2-2704-832876DB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246C7-1C58-E14F-B5B7-4DA167C49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73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55A0-2905-684A-94ED-4BF94717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C99F8-0DFF-2A57-65A7-0F52ADA79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DC535-9AD1-F82B-2DA8-8A9C1C602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0D38F-8FF3-9DAC-4C0D-DAC4D5D00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CC64D-5F4C-BBCA-E736-A780BF78C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85316-19AA-8F62-B1B0-28B95E87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DFD04-EEA5-10DC-7DCA-4A5DA63B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643D2-FD09-7BA7-4801-8F8699EA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AC81F-5F94-2042-B3BB-E344D5128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81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1BA7-15C2-ABE1-3652-CE3DB562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0DD32-0D19-CB89-8FC8-9F88F1F5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C38E9-4175-3ADC-2D8F-E96C4A1B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EA6DA-30F2-3E75-43CB-8A6C5D63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B81BF-0D55-B242-BC9B-A5101BBD0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98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ACC8D-230F-6385-C809-89657AD3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335714-1539-299B-94DC-EAE9B9B16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68071-B143-E092-D321-937D4B08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C54E4-8709-A644-87DB-CC59166FD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9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C7C9-A45D-0E92-D1B8-4D21095A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67793-5EB0-7BAD-0A9B-CB6FD7730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5EEF0-C41E-15AE-2FCB-5C697A2EE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8D7EF-D32D-6E5C-2B67-6E22D827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E5828-E81C-132C-D782-37691DBE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1EEA3-12B8-B0F8-CB13-CBB1A507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5D4F0-A71A-094C-92F8-73BCA0A7D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81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71979-DA97-0498-3E55-392FDFB4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6BA26-E823-2332-80D2-CDBC638BE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BCEDC-EC1B-C3E6-FE3C-8F2B69BAB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60A13-5D6B-146C-4DB9-D453A757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40E74-3300-1689-8424-93DF2879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B043C-ECA2-8823-0104-8EB5B4BF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6140A-987A-9948-8AC9-AB288D020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8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F444C9-566A-AF1D-33F5-DE5C1B344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B7829CA-692F-79B0-59BE-C28C9142F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21FD98-4C7C-FA7B-EE14-095F119ABF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A6672F7-2B46-4C7F-723D-6E556C2DED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4305F03-A397-B73C-B1B7-E28EA5F944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519F0C9-B757-0C4D-BBFD-3F106EC804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1EDE92C-9B60-727F-EAD1-7862E13E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138CB5C6-9837-8B0B-BDC9-3A6C5AE78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363"/>
            <a:ext cx="456088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>
                <a:latin typeface="Algerian" pitchFamily="82" charset="77"/>
              </a:rPr>
              <a:t>Kirkuk Citadel</a:t>
            </a:r>
          </a:p>
          <a:p>
            <a:r>
              <a:rPr lang="en-US" altLang="en-US" sz="2800">
                <a:latin typeface="Algerian" pitchFamily="82" charset="77"/>
              </a:rPr>
              <a:t>Lahib Jaddo, May 2005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A6286F6E-41C8-EB47-857A-B05E613B5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82391980-8BAB-D0FD-2B18-F2C839DB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45B45309-7AEA-973F-DEC5-40F1B786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2FD2D6EA-6E09-37FF-E4C0-E6C0B819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D0746C4A-C62E-EF1A-8C48-AB1C4897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Text Box 3">
            <a:extLst>
              <a:ext uri="{FF2B5EF4-FFF2-40B4-BE49-F238E27FC236}">
                <a16:creationId xmlns:a16="http://schemas.microsoft.com/office/drawing/2014/main" id="{314414C4-664A-82B1-7168-85FB368A2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6363"/>
            <a:ext cx="4284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Dayee Jamal House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3DD931EC-54C9-EA4C-306B-32E19205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49256A86-F935-A3ED-B9BB-7CB97FBE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37444454-0037-B6CC-3D73-CD0D2D93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9B029135-0EC5-5209-5939-35A369FE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17CCC712-217B-CE1E-1F5B-2DC1BDF9A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ECE1406C-930D-8196-9401-87C97D3B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8D91FE14-8E42-7B7F-5BF7-BD4EF0B2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DBD66FB2-75B5-AB2D-CB8C-47A2D1E83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3EAC1D25-4945-9BEE-1F93-CC7F39A8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EE82C923-40A8-EEBC-AA1F-277D3A80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5B999CFD-5DDF-A8E2-706A-63433458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Text Box 3">
            <a:extLst>
              <a:ext uri="{FF2B5EF4-FFF2-40B4-BE49-F238E27FC236}">
                <a16:creationId xmlns:a16="http://schemas.microsoft.com/office/drawing/2014/main" id="{7376DB37-91CD-C337-4FBA-E066076CE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76200"/>
            <a:ext cx="35639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lgerian" pitchFamily="82" charset="77"/>
              </a:rPr>
              <a:t>Church complex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8367A80-9F06-3B11-F40D-67120A75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EBCC6920-4F63-7941-0761-0A7A15260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>
            <a:extLst>
              <a:ext uri="{FF2B5EF4-FFF2-40B4-BE49-F238E27FC236}">
                <a16:creationId xmlns:a16="http://schemas.microsoft.com/office/drawing/2014/main" id="{0998FB97-F690-F253-69BC-BB65C2AD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>
            <a:extLst>
              <a:ext uri="{FF2B5EF4-FFF2-40B4-BE49-F238E27FC236}">
                <a16:creationId xmlns:a16="http://schemas.microsoft.com/office/drawing/2014/main" id="{B1C37644-A053-DC3B-5C36-BC7C5FCBD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3" name="Picture 9">
            <a:extLst>
              <a:ext uri="{FF2B5EF4-FFF2-40B4-BE49-F238E27FC236}">
                <a16:creationId xmlns:a16="http://schemas.microsoft.com/office/drawing/2014/main" id="{3516F0FE-B5DB-7052-F6AD-83E17B05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>
            <a:extLst>
              <a:ext uri="{FF2B5EF4-FFF2-40B4-BE49-F238E27FC236}">
                <a16:creationId xmlns:a16="http://schemas.microsoft.com/office/drawing/2014/main" id="{FDEC9821-423F-5C5E-A4F0-707890F3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48B5D204-FDD1-A7D7-369F-DD7D75CF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Text Box 3">
            <a:extLst>
              <a:ext uri="{FF2B5EF4-FFF2-40B4-BE49-F238E27FC236}">
                <a16:creationId xmlns:a16="http://schemas.microsoft.com/office/drawing/2014/main" id="{88967D3D-5439-3645-6C71-A112B20C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75" y="76200"/>
            <a:ext cx="5826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Yedi Kizlar gate (Walled)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D6B6D71B-BFC7-2F55-A8B0-72AEE217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ADC20850-E63D-E256-D703-8050D74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>
            <a:extLst>
              <a:ext uri="{FF2B5EF4-FFF2-40B4-BE49-F238E27FC236}">
                <a16:creationId xmlns:a16="http://schemas.microsoft.com/office/drawing/2014/main" id="{8E903E14-A11B-6613-491E-CBCACCF4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>
            <a:extLst>
              <a:ext uri="{FF2B5EF4-FFF2-40B4-BE49-F238E27FC236}">
                <a16:creationId xmlns:a16="http://schemas.microsoft.com/office/drawing/2014/main" id="{734125B2-BE59-FD0D-5917-217F8C61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84C043A2-8018-89E2-1F7F-9CD24739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74BF26D8-AAFF-0FA0-54B8-5661BD40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>
            <a:extLst>
              <a:ext uri="{FF2B5EF4-FFF2-40B4-BE49-F238E27FC236}">
                <a16:creationId xmlns:a16="http://schemas.microsoft.com/office/drawing/2014/main" id="{33AE49B8-B64E-936D-3FC3-15D9509D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>
            <a:extLst>
              <a:ext uri="{FF2B5EF4-FFF2-40B4-BE49-F238E27FC236}">
                <a16:creationId xmlns:a16="http://schemas.microsoft.com/office/drawing/2014/main" id="{376B142A-C900-6929-C9BA-1B328645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>
            <a:extLst>
              <a:ext uri="{FF2B5EF4-FFF2-40B4-BE49-F238E27FC236}">
                <a16:creationId xmlns:a16="http://schemas.microsoft.com/office/drawing/2014/main" id="{1FB94D51-A4FF-9764-0EA9-235375C5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>
            <a:extLst>
              <a:ext uri="{FF2B5EF4-FFF2-40B4-BE49-F238E27FC236}">
                <a16:creationId xmlns:a16="http://schemas.microsoft.com/office/drawing/2014/main" id="{CC66E59F-8C83-F577-1EC4-8B41A27B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0"/>
            <a:ext cx="5192712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D094E8B-0BCE-062C-D5FC-30574D0A0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>
            <a:extLst>
              <a:ext uri="{FF2B5EF4-FFF2-40B4-BE49-F238E27FC236}">
                <a16:creationId xmlns:a16="http://schemas.microsoft.com/office/drawing/2014/main" id="{F1B01FFE-52AD-D910-AA83-39F26E2E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>
            <a:extLst>
              <a:ext uri="{FF2B5EF4-FFF2-40B4-BE49-F238E27FC236}">
                <a16:creationId xmlns:a16="http://schemas.microsoft.com/office/drawing/2014/main" id="{879E523C-F9D7-3AC1-5885-CA2819A2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>
            <a:extLst>
              <a:ext uri="{FF2B5EF4-FFF2-40B4-BE49-F238E27FC236}">
                <a16:creationId xmlns:a16="http://schemas.microsoft.com/office/drawing/2014/main" id="{04D6A2FE-3BD6-68DD-9EBC-F2D607CA9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>
            <a:extLst>
              <a:ext uri="{FF2B5EF4-FFF2-40B4-BE49-F238E27FC236}">
                <a16:creationId xmlns:a16="http://schemas.microsoft.com/office/drawing/2014/main" id="{C1F7EF4D-7E4D-0145-5840-CED90BDB7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7CF8AA71-B60F-DE40-FD0D-3B58FBE6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F764A4E8-4EE9-7C19-E255-1324CBC3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>
            <a:extLst>
              <a:ext uri="{FF2B5EF4-FFF2-40B4-BE49-F238E27FC236}">
                <a16:creationId xmlns:a16="http://schemas.microsoft.com/office/drawing/2014/main" id="{32A04161-0147-D99B-99D4-D7CEA16C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>
            <a:extLst>
              <a:ext uri="{FF2B5EF4-FFF2-40B4-BE49-F238E27FC236}">
                <a16:creationId xmlns:a16="http://schemas.microsoft.com/office/drawing/2014/main" id="{94E2733E-D887-FDE9-2FFD-8B290737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>
            <a:extLst>
              <a:ext uri="{FF2B5EF4-FFF2-40B4-BE49-F238E27FC236}">
                <a16:creationId xmlns:a16="http://schemas.microsoft.com/office/drawing/2014/main" id="{0B6BC2D6-2EEE-5128-DEA5-3488D670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1" name="Picture 3">
            <a:extLst>
              <a:ext uri="{FF2B5EF4-FFF2-40B4-BE49-F238E27FC236}">
                <a16:creationId xmlns:a16="http://schemas.microsoft.com/office/drawing/2014/main" id="{025D0A3A-00EA-60D6-8D23-6466C196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64269331-6FFF-52F9-E414-2D660D5B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75AF670-072E-562B-70DE-0234C8C1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56777D1-866A-836B-79FB-BD57F88D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F186961-DDEB-6FE7-886C-F845FCF6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15226A84-3328-28F1-B487-7C1D93128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Text Box 3">
            <a:extLst>
              <a:ext uri="{FF2B5EF4-FFF2-40B4-BE49-F238E27FC236}">
                <a16:creationId xmlns:a16="http://schemas.microsoft.com/office/drawing/2014/main" id="{F246A89F-7C78-FDB1-5D3C-B92981445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52400"/>
            <a:ext cx="32369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  <a:latin typeface="Algerian" pitchFamily="82" charset="77"/>
              </a:rPr>
              <a:t>Top Kapi Gate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C2B1C8C7-EBFE-4125-F31C-0C886D4E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019A713D-E5A8-3E4F-F3DF-AA09F6834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678DC9E-0470-A7E1-9DEA-9DEC60EC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41D981BF-167C-8533-B408-42749B643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06363"/>
            <a:ext cx="6550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Remodeled houses at Top Kapi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8307A657-EB6B-6181-B8C2-F5D0EE79A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A48BB1BC-FFC9-32C1-A243-D37A8442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DDA5D174-9E94-D4FC-266E-F8148CB3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45BBF8A3-7852-9FD6-9052-DD98E0A5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24BC8147-71BB-96AB-80B5-0E14699A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7119DFBE-B9C7-912E-3DD0-C4CED0BE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AC93E9D5-F7AF-0CC3-4038-2CBA021BA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759AEB91-87DB-42EA-CCC0-CE963B83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6391D53A-E7F1-DA05-37D2-3D128F88C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A2DA520D-10E3-3299-9B15-D7B5E154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20033B31-B4FF-4BEC-CCED-F64A1C7FA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8F3F4421-5CDE-BBB6-8304-ACD2DBD6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130F812D-5524-32EC-8F75-664786C8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A4F89937-A199-5445-5094-A6BC5492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8CBED51F-9F8C-617F-7728-54D2F606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B26CC98B-E53D-1BF2-C503-43145D59F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>
            <a:extLst>
              <a:ext uri="{FF2B5EF4-FFF2-40B4-BE49-F238E27FC236}">
                <a16:creationId xmlns:a16="http://schemas.microsoft.com/office/drawing/2014/main" id="{C263E1AC-D6E9-5B1D-E1F8-B134C2A0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920A623E-7E18-8ECC-CF46-9025186E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D5A9ACF1-2D79-B479-6C31-1C5DEB44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A23F169-7E8D-D9AA-FA2A-6CB1D1CC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A692E589-BE26-890B-181A-75FE664E1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152400"/>
            <a:ext cx="3025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Abbasid Souk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6A023B7-26B9-D688-A8B6-D2D98F6A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AF21D0E-B15C-4A9A-CE7D-41F7E39B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DC22837D-52B8-D369-7B02-589ABBC0C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D841BF9-49C3-F035-19D9-B6CA96E2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CAAF4A05-D592-98B6-ED18-E6899EE6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Text Box 3">
            <a:extLst>
              <a:ext uri="{FF2B5EF4-FFF2-40B4-BE49-F238E27FC236}">
                <a16:creationId xmlns:a16="http://schemas.microsoft.com/office/drawing/2014/main" id="{89B25CD9-9F6A-B894-82DB-AA0B6BF6B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6126163"/>
            <a:ext cx="47069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Tunnel under Citadel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D26A0636-C571-6FCA-534A-54B018CBC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5AB55441-3B56-94BB-3EBC-BF8AC8FF5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202363"/>
            <a:ext cx="64531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Gok Kumbet (Bughda Khanum)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57A0A76-7408-24FF-1DC6-0951D085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A33C2F62-6B95-0770-AB33-378FCDAC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1B5A2D77-92F4-A7CC-2932-0CF34709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C6FEAA11-1D24-509D-9597-566006E2D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CA876C6A-D674-4F28-76BA-821C71C1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9C0F36BD-9EB2-BEAD-578E-4671AF90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152400"/>
            <a:ext cx="7231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Nabi Daniel Complex and Minaret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F7E7BE1E-C396-AA25-1510-3F3CD7825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3315E14-E0D9-25B8-9B9D-334F1B9A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3FA79573-419D-1CC3-B698-D69B13C5B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15366C4-8108-038D-ABEE-3A092CD1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7A033FF9-B27B-706C-9171-E5385DAD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A9EB9FF-566B-1432-1843-02CA03EF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>
            <a:extLst>
              <a:ext uri="{FF2B5EF4-FFF2-40B4-BE49-F238E27FC236}">
                <a16:creationId xmlns:a16="http://schemas.microsoft.com/office/drawing/2014/main" id="{B273AF31-97FC-C891-324F-562A03EA0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AE5496EE-1D07-0E95-EC30-00BDD7C8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>
            <a:extLst>
              <a:ext uri="{FF2B5EF4-FFF2-40B4-BE49-F238E27FC236}">
                <a16:creationId xmlns:a16="http://schemas.microsoft.com/office/drawing/2014/main" id="{003DFFEC-10E5-5A8A-31FA-64548F79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>
            <a:extLst>
              <a:ext uri="{FF2B5EF4-FFF2-40B4-BE49-F238E27FC236}">
                <a16:creationId xmlns:a16="http://schemas.microsoft.com/office/drawing/2014/main" id="{ADC50754-8271-C6B3-A226-777D2E56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502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Large Mosque complex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78BA866-2029-07CF-3D24-0AD44314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>
            <a:extLst>
              <a:ext uri="{FF2B5EF4-FFF2-40B4-BE49-F238E27FC236}">
                <a16:creationId xmlns:a16="http://schemas.microsoft.com/office/drawing/2014/main" id="{183D93E4-740B-0438-0C26-372D7F1E8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F149657A-4CFD-A17C-BF2D-00BBD6884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58914F9-1F4C-C60B-D143-B49FCC20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2A9356D8-BF05-8AD3-F671-F2CFC4C79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1872EACF-9428-94BA-5B6E-4EE0472A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3" name="Text Box 3">
            <a:extLst>
              <a:ext uri="{FF2B5EF4-FFF2-40B4-BE49-F238E27FC236}">
                <a16:creationId xmlns:a16="http://schemas.microsoft.com/office/drawing/2014/main" id="{5AC7C06C-32C9-FFE1-0A08-18B4DF8AF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06363"/>
            <a:ext cx="7112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Ruins attached to Large mosque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2C7FDCBD-442C-4839-5272-8597A423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944F229E-628E-EAA8-7E3D-937A585E8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>
            <a:extLst>
              <a:ext uri="{FF2B5EF4-FFF2-40B4-BE49-F238E27FC236}">
                <a16:creationId xmlns:a16="http://schemas.microsoft.com/office/drawing/2014/main" id="{F1B75EC6-9F95-176B-E2A5-14D64B68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>
            <a:extLst>
              <a:ext uri="{FF2B5EF4-FFF2-40B4-BE49-F238E27FC236}">
                <a16:creationId xmlns:a16="http://schemas.microsoft.com/office/drawing/2014/main" id="{C64FB655-971B-E6B5-7E7D-42031F10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id="{3448FDF0-19D3-AEE0-3B04-6F031984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>
            <a:extLst>
              <a:ext uri="{FF2B5EF4-FFF2-40B4-BE49-F238E27FC236}">
                <a16:creationId xmlns:a16="http://schemas.microsoft.com/office/drawing/2014/main" id="{856E4998-D30C-15BD-0D88-3E5E793D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C66E901F-F571-1734-F704-8C98ECDD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1D49FB93-6636-BE26-991B-41034E1D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>
            <a:extLst>
              <a:ext uri="{FF2B5EF4-FFF2-40B4-BE49-F238E27FC236}">
                <a16:creationId xmlns:a16="http://schemas.microsoft.com/office/drawing/2014/main" id="{1C574AF2-AF2C-B04F-4A3D-A949C1E5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C80D354A-79C0-84FB-B5A3-18CD1367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>
            <a:extLst>
              <a:ext uri="{FF2B5EF4-FFF2-40B4-BE49-F238E27FC236}">
                <a16:creationId xmlns:a16="http://schemas.microsoft.com/office/drawing/2014/main" id="{1058B578-4E32-2108-60B4-8ACA12ED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F0E42BE-49A3-A910-28CC-455BF454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C5E8D3A6-5B94-9868-A720-DAF2B88F3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106363"/>
            <a:ext cx="6578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Ruins attached to Tuma house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C648C28-2053-1564-2028-974A29AF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69EAC4DD-1504-FD2F-8063-3B5DFF8E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76200"/>
            <a:ext cx="2608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Tuma House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FC07A24-5CB4-3EC1-FFB1-B2F619C2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CEBC93B9-F699-B702-12AD-77AA6E181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E41D69CE-806E-2D31-4EB8-F7F60CA4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7300945-CB53-D601-2FF6-F8A3D29E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299FCAEB-7874-D451-80C0-53EA204D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>
            <a:extLst>
              <a:ext uri="{FF2B5EF4-FFF2-40B4-BE49-F238E27FC236}">
                <a16:creationId xmlns:a16="http://schemas.microsoft.com/office/drawing/2014/main" id="{2C8D37A1-846C-62A2-5AB9-ECF0A85F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C74A8258-5A11-67E6-9095-05E0BCD4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id="{10D87E17-00BD-2A4A-A82C-1ED753EE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5EB8E357-9002-6E0B-42DE-1BAE76F4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A708AAC2-D893-B040-9BC6-B0F9085AE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2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21BDE553-C12A-2E1D-D8F4-883B2C1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689AE6B4-4AE2-AB9C-DAA8-E959A43F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80199D26-AE2B-D5F0-225D-0EE4C878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2A983209-DAD6-41A9-A4C1-9FF3FD79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>
            <a:extLst>
              <a:ext uri="{FF2B5EF4-FFF2-40B4-BE49-F238E27FC236}">
                <a16:creationId xmlns:a16="http://schemas.microsoft.com/office/drawing/2014/main" id="{77D864E7-22AB-3D50-9C02-9D69B9B5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1C7A67E6-7BE5-1CB8-8BF3-6C1FAF6F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992E00EB-DFB8-1913-BCBB-5C78EDB8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7B6805AC-79FE-4913-D184-9C709C2A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98DA0E91-32E5-61B8-0DA8-EF32C9560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3005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Urian Mosque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D024454C-7792-646A-864C-2D510F45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E450AB0-FB44-A858-E26A-C216C519F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BA63754D-7673-F80B-FC20-5662412C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>
            <a:extLst>
              <a:ext uri="{FF2B5EF4-FFF2-40B4-BE49-F238E27FC236}">
                <a16:creationId xmlns:a16="http://schemas.microsoft.com/office/drawing/2014/main" id="{F8DC78CD-1E4A-D5BA-20AA-136A74B1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66D9E64-DB60-015A-E807-99FAC0C7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19608F57-0A72-5B77-4A89-FC3F0F6A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0EF5189A-6DA7-4C3B-4295-4E355F25D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746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Algerian" pitchFamily="82" charset="77"/>
            </a:endParaRPr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37BE51A8-9520-E7E7-870A-EA6875F05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76200"/>
            <a:ext cx="44719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Hasan Pakiz Mosque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54280617-DE73-DB7F-E0EB-1BAF5F44F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CF7FE1AC-F867-EBEA-DA16-CCFCD80C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D884E0B1-4A63-D132-3D9E-CCBE09C01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106363"/>
            <a:ext cx="70913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lgerian" pitchFamily="82" charset="77"/>
              </a:rPr>
              <a:t>Complex at Hal-wa-chi-lar gate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C8F9E800-C34F-4ACC-DBB1-9AAD50B1A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gerian" pitchFamily="82" charset="7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gerian" pitchFamily="82" charset="7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10176</TotalTime>
  <Words>67</Words>
  <Application>Microsoft Macintosh PowerPoint</Application>
  <PresentationFormat>On-screen Show (4:3)</PresentationFormat>
  <Paragraphs>19</Paragraphs>
  <Slides>139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2" baseType="lpstr">
      <vt:lpstr>Arial</vt:lpstr>
      <vt:lpstr>Algerian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Texas Tech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ljaddo</dc:creator>
  <cp:lastModifiedBy>Jaddo, Lahib</cp:lastModifiedBy>
  <cp:revision>29</cp:revision>
  <dcterms:created xsi:type="dcterms:W3CDTF">2005-05-27T18:11:54Z</dcterms:created>
  <dcterms:modified xsi:type="dcterms:W3CDTF">2022-06-01T17:51:01Z</dcterms:modified>
</cp:coreProperties>
</file>